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  <p:sldMasterId id="2147483700" r:id="rId2"/>
  </p:sldMasterIdLst>
  <p:notesMasterIdLst>
    <p:notesMasterId r:id="rId6"/>
  </p:notesMasterIdLst>
  <p:sldIdLst>
    <p:sldId id="256" r:id="rId3"/>
    <p:sldId id="257" r:id="rId4"/>
    <p:sldId id="259" r:id="rId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Helvetica Neue" panose="02000503000000020004" pitchFamily="2" charset="0"/>
      <p:regular r:id="rId11"/>
      <p:bold r:id="rId12"/>
      <p:italic r:id="rId13"/>
      <p:boldItalic r:id="rId14"/>
    </p:embeddedFont>
    <p:embeddedFont>
      <p:font typeface="Helvetica Neue Light" panose="02000403000000020004" pitchFamily="2" charset="0"/>
      <p:regular r:id="rId15"/>
      <p:bold r:id="rId16"/>
      <p:italic r:id="rId17"/>
      <p:boldItalic r:id="rId18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Montserrat Light" panose="020F03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806656-9DB2-4CEC-969E-38598FD19362}">
  <a:tblStyle styleId="{98806656-9DB2-4CEC-969E-38598FD19362}" styleName="Table_0">
    <a:wholeTbl>
      <a:tcTxStyle b="off" i="off">
        <a:font>
          <a:latin typeface="Arial"/>
          <a:ea typeface="Arial"/>
          <a:cs typeface="Arial"/>
        </a:font>
        <a:srgbClr val="0D1B1C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CD4D6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7EBEB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" Type="http://schemas.openxmlformats.org/officeDocument/2006/relationships/slide" Target="slides/slide1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384e2a9cc_1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384e2a9cc_1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384e2a9cc_1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384e2a9cc_1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8cb04d7a5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f8cb04d7a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1">
  <p:cSld name="TITLE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2">
  <p:cSld name="TITLE_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_1" type="tx">
  <p:cSld name="TITLE_AND_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311759" y="744479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4419600" y="4608064"/>
            <a:ext cx="2133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457200" y="999875"/>
            <a:ext cx="8229600" cy="3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57200" y="154865"/>
            <a:ext cx="82296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 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rgbClr val="F2F2F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161925" y="110613"/>
            <a:ext cx="8829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8591"/>
              </a:buClr>
              <a:buSzPts val="1500"/>
              <a:buFont typeface="Helvetica Neue"/>
              <a:buNone/>
              <a:defRPr sz="1500">
                <a:solidFill>
                  <a:srgbClr val="85859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LOGO">
  <p:cSld name="TITLE and LOGO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24"/>
          <p:cNvCxnSpPr/>
          <p:nvPr/>
        </p:nvCxnSpPr>
        <p:spPr>
          <a:xfrm>
            <a:off x="352425" y="342900"/>
            <a:ext cx="0" cy="514500"/>
          </a:xfrm>
          <a:prstGeom prst="straightConnector1">
            <a:avLst/>
          </a:prstGeom>
          <a:noFill/>
          <a:ln w="635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438150" y="285706"/>
            <a:ext cx="2724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200"/>
              <a:buFont typeface="Helvetica Neue"/>
              <a:buNone/>
              <a:defRPr sz="2200" b="1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24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700" y="4514850"/>
            <a:ext cx="1371604" cy="6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58200" y="4669459"/>
            <a:ext cx="382800" cy="210900"/>
          </a:xfrm>
          <a:prstGeom prst="rect">
            <a:avLst/>
          </a:prstGeom>
          <a:solidFill>
            <a:srgbClr val="F2F2F5"/>
          </a:solidFill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G-SLIDE OPT-8">
  <p:cSld name="IMG-SLIDE OPT-8">
    <p:bg>
      <p:bgPr>
        <a:solidFill>
          <a:srgbClr val="F2F2F5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438150" y="285706"/>
            <a:ext cx="2724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200"/>
              <a:buFont typeface="Helvetica Neue"/>
              <a:buNone/>
              <a:defRPr sz="2200" b="1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>
            <a:spLocks noGrp="1"/>
          </p:cNvSpPr>
          <p:nvPr>
            <p:ph type="pic" idx="2"/>
          </p:nvPr>
        </p:nvSpPr>
        <p:spPr>
          <a:xfrm>
            <a:off x="0" y="1200150"/>
            <a:ext cx="4572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8" name="Google Shape;98;p25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700" y="4474429"/>
            <a:ext cx="1371604" cy="60960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8458200" y="4669459"/>
            <a:ext cx="382800" cy="210900"/>
          </a:xfrm>
          <a:prstGeom prst="rect">
            <a:avLst/>
          </a:prstGeom>
          <a:solidFill>
            <a:srgbClr val="F2F2F5"/>
          </a:solidFill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 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 SLIDE">
  <p:cSld name="DEFAULT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7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700" y="4514850"/>
            <a:ext cx="1371604" cy="6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7"/>
          <p:cNvSpPr txBox="1">
            <a:spLocks noGrp="1"/>
          </p:cNvSpPr>
          <p:nvPr>
            <p:ph type="sldNum" idx="12"/>
          </p:nvPr>
        </p:nvSpPr>
        <p:spPr>
          <a:xfrm>
            <a:off x="8458200" y="4669459"/>
            <a:ext cx="382800" cy="210900"/>
          </a:xfrm>
          <a:prstGeom prst="rect">
            <a:avLst/>
          </a:prstGeom>
          <a:solidFill>
            <a:srgbClr val="F2F2F5"/>
          </a:solidFill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LOGO">
  <p:cSld name="TITLE and LOGO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8"/>
          <p:cNvCxnSpPr/>
          <p:nvPr/>
        </p:nvCxnSpPr>
        <p:spPr>
          <a:xfrm>
            <a:off x="352425" y="342900"/>
            <a:ext cx="0" cy="514500"/>
          </a:xfrm>
          <a:prstGeom prst="straightConnector1">
            <a:avLst/>
          </a:prstGeom>
          <a:noFill/>
          <a:ln w="635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438150" y="285706"/>
            <a:ext cx="27243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300"/>
              <a:buFont typeface="Helvetica Neue"/>
              <a:buNone/>
              <a:defRPr sz="2300" b="1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28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700" y="4514850"/>
            <a:ext cx="1371604" cy="6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58200" y="4669459"/>
            <a:ext cx="382800" cy="210900"/>
          </a:xfrm>
          <a:prstGeom prst="rect">
            <a:avLst/>
          </a:prstGeom>
          <a:solidFill>
            <a:srgbClr val="F2F2F5"/>
          </a:solidFill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TOP SLIDE">
  <p:cSld name="DARK TOP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rgbClr val="0A091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0D1B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29"/>
          <p:cNvCxnSpPr/>
          <p:nvPr/>
        </p:nvCxnSpPr>
        <p:spPr>
          <a:xfrm>
            <a:off x="352425" y="342900"/>
            <a:ext cx="0" cy="514500"/>
          </a:xfrm>
          <a:prstGeom prst="straightConnector1">
            <a:avLst/>
          </a:prstGeom>
          <a:noFill/>
          <a:ln w="635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Google Shape;113;p29"/>
          <p:cNvSpPr txBox="1">
            <a:spLocks noGrp="1"/>
          </p:cNvSpPr>
          <p:nvPr>
            <p:ph type="title"/>
          </p:nvPr>
        </p:nvSpPr>
        <p:spPr>
          <a:xfrm>
            <a:off x="438150" y="285706"/>
            <a:ext cx="27243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14" name="Google Shape;114;p29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700" y="4514850"/>
            <a:ext cx="1371604" cy="6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58200" y="4669460"/>
            <a:ext cx="382800" cy="210900"/>
          </a:xfrm>
          <a:prstGeom prst="rect">
            <a:avLst/>
          </a:prstGeom>
          <a:solidFill>
            <a:srgbClr val="F2F2F5"/>
          </a:solidFill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MIDDLE">
  <p:cSld name="DARK MIDDL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30"/>
          <p:cNvCxnSpPr/>
          <p:nvPr/>
        </p:nvCxnSpPr>
        <p:spPr>
          <a:xfrm>
            <a:off x="352425" y="342900"/>
            <a:ext cx="0" cy="514500"/>
          </a:xfrm>
          <a:prstGeom prst="straightConnector1">
            <a:avLst/>
          </a:prstGeom>
          <a:noFill/>
          <a:ln w="635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438150" y="285706"/>
            <a:ext cx="27243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300"/>
              <a:buFont typeface="Helvetica Neue"/>
              <a:buNone/>
              <a:defRPr sz="2300" b="1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/>
          <p:nvPr/>
        </p:nvSpPr>
        <p:spPr>
          <a:xfrm>
            <a:off x="0" y="1200150"/>
            <a:ext cx="9144000" cy="2743200"/>
          </a:xfrm>
          <a:prstGeom prst="rect">
            <a:avLst/>
          </a:prstGeom>
          <a:solidFill>
            <a:srgbClr val="0A091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0D1B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0" descr="Pictur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700" y="4514850"/>
            <a:ext cx="1371604" cy="6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>
            <a:spLocks noGrp="1"/>
          </p:cNvSpPr>
          <p:nvPr>
            <p:ph type="sldNum" idx="12"/>
          </p:nvPr>
        </p:nvSpPr>
        <p:spPr>
          <a:xfrm>
            <a:off x="8458200" y="4669460"/>
            <a:ext cx="382800" cy="210900"/>
          </a:xfrm>
          <a:prstGeom prst="rect">
            <a:avLst/>
          </a:prstGeom>
          <a:solidFill>
            <a:srgbClr val="F2F2F5"/>
          </a:solidFill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BOTTOM SLIDE">
  <p:cSld name="DARK BOTTOM SLID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rgbClr val="0A091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0D1B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31"/>
          <p:cNvCxnSpPr/>
          <p:nvPr/>
        </p:nvCxnSpPr>
        <p:spPr>
          <a:xfrm>
            <a:off x="352425" y="342900"/>
            <a:ext cx="0" cy="514500"/>
          </a:xfrm>
          <a:prstGeom prst="straightConnector1">
            <a:avLst/>
          </a:prstGeom>
          <a:noFill/>
          <a:ln w="635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5" name="Google Shape;125;p31"/>
          <p:cNvSpPr txBox="1">
            <a:spLocks noGrp="1"/>
          </p:cNvSpPr>
          <p:nvPr>
            <p:ph type="title"/>
          </p:nvPr>
        </p:nvSpPr>
        <p:spPr>
          <a:xfrm>
            <a:off x="438150" y="285706"/>
            <a:ext cx="27243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300"/>
              <a:buFont typeface="Helvetica Neue"/>
              <a:buNone/>
              <a:defRPr sz="2300" b="1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31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700" y="4514850"/>
            <a:ext cx="1371604" cy="6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1"/>
          <p:cNvSpPr txBox="1">
            <a:spLocks noGrp="1"/>
          </p:cNvSpPr>
          <p:nvPr>
            <p:ph type="sldNum" idx="12"/>
          </p:nvPr>
        </p:nvSpPr>
        <p:spPr>
          <a:xfrm>
            <a:off x="8458200" y="4669460"/>
            <a:ext cx="382800" cy="210900"/>
          </a:xfrm>
          <a:prstGeom prst="rect">
            <a:avLst/>
          </a:prstGeom>
          <a:solidFill>
            <a:srgbClr val="F2F2F5"/>
          </a:solidFill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TOP SLIDE">
  <p:cSld name="DARK TOP SLIDE 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/>
          <p:nvPr/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rgbClr val="0A091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0D1B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32"/>
          <p:cNvCxnSpPr/>
          <p:nvPr/>
        </p:nvCxnSpPr>
        <p:spPr>
          <a:xfrm>
            <a:off x="352425" y="342900"/>
            <a:ext cx="0" cy="514500"/>
          </a:xfrm>
          <a:prstGeom prst="straightConnector1">
            <a:avLst/>
          </a:prstGeom>
          <a:noFill/>
          <a:ln w="635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1" name="Google Shape;131;p32"/>
          <p:cNvSpPr txBox="1">
            <a:spLocks noGrp="1"/>
          </p:cNvSpPr>
          <p:nvPr>
            <p:ph type="title"/>
          </p:nvPr>
        </p:nvSpPr>
        <p:spPr>
          <a:xfrm>
            <a:off x="438150" y="285706"/>
            <a:ext cx="27243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32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700" y="4514848"/>
            <a:ext cx="1371604" cy="6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>
            <a:spLocks noGrp="1"/>
          </p:cNvSpPr>
          <p:nvPr>
            <p:ph type="sldNum" idx="12"/>
          </p:nvPr>
        </p:nvSpPr>
        <p:spPr>
          <a:xfrm>
            <a:off x="8458200" y="4669459"/>
            <a:ext cx="382800" cy="210900"/>
          </a:xfrm>
          <a:prstGeom prst="rect">
            <a:avLst/>
          </a:prstGeom>
          <a:solidFill>
            <a:srgbClr val="F2F2F5"/>
          </a:solidFill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MIDDLE">
  <p:cSld name="DARK MIDDLE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33"/>
          <p:cNvCxnSpPr/>
          <p:nvPr/>
        </p:nvCxnSpPr>
        <p:spPr>
          <a:xfrm>
            <a:off x="352425" y="342900"/>
            <a:ext cx="0" cy="514500"/>
          </a:xfrm>
          <a:prstGeom prst="straightConnector1">
            <a:avLst/>
          </a:prstGeom>
          <a:noFill/>
          <a:ln w="635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6" name="Google Shape;136;p33"/>
          <p:cNvSpPr txBox="1">
            <a:spLocks noGrp="1"/>
          </p:cNvSpPr>
          <p:nvPr>
            <p:ph type="title"/>
          </p:nvPr>
        </p:nvSpPr>
        <p:spPr>
          <a:xfrm>
            <a:off x="438150" y="285706"/>
            <a:ext cx="27243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300"/>
              <a:buFont typeface="Helvetica Neue"/>
              <a:buNone/>
              <a:defRPr sz="2300" b="1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3"/>
          <p:cNvSpPr/>
          <p:nvPr/>
        </p:nvSpPr>
        <p:spPr>
          <a:xfrm>
            <a:off x="0" y="1200150"/>
            <a:ext cx="9144000" cy="2743200"/>
          </a:xfrm>
          <a:prstGeom prst="rect">
            <a:avLst/>
          </a:prstGeom>
          <a:solidFill>
            <a:srgbClr val="0A091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0D1B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3" descr="Pictur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700" y="4514848"/>
            <a:ext cx="1371604" cy="6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3"/>
          <p:cNvSpPr txBox="1">
            <a:spLocks noGrp="1"/>
          </p:cNvSpPr>
          <p:nvPr>
            <p:ph type="sldNum" idx="12"/>
          </p:nvPr>
        </p:nvSpPr>
        <p:spPr>
          <a:xfrm>
            <a:off x="8458200" y="4669459"/>
            <a:ext cx="382800" cy="210900"/>
          </a:xfrm>
          <a:prstGeom prst="rect">
            <a:avLst/>
          </a:prstGeom>
          <a:solidFill>
            <a:srgbClr val="F2F2F5"/>
          </a:solidFill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ARK BOTTOM SLIDE">
  <p:cSld name="DARK BOTTOM SLIDE 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rgbClr val="0A091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0D1B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34"/>
          <p:cNvCxnSpPr/>
          <p:nvPr/>
        </p:nvCxnSpPr>
        <p:spPr>
          <a:xfrm>
            <a:off x="352425" y="342900"/>
            <a:ext cx="0" cy="514500"/>
          </a:xfrm>
          <a:prstGeom prst="straightConnector1">
            <a:avLst/>
          </a:prstGeom>
          <a:noFill/>
          <a:ln w="635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Google Shape;143;p34"/>
          <p:cNvSpPr txBox="1">
            <a:spLocks noGrp="1"/>
          </p:cNvSpPr>
          <p:nvPr>
            <p:ph type="title"/>
          </p:nvPr>
        </p:nvSpPr>
        <p:spPr>
          <a:xfrm>
            <a:off x="438150" y="285706"/>
            <a:ext cx="27243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300"/>
              <a:buFont typeface="Helvetica Neue"/>
              <a:buNone/>
              <a:defRPr sz="2300" b="1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34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700" y="4514848"/>
            <a:ext cx="1371604" cy="6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>
            <a:spLocks noGrp="1"/>
          </p:cNvSpPr>
          <p:nvPr>
            <p:ph type="sldNum" idx="12"/>
          </p:nvPr>
        </p:nvSpPr>
        <p:spPr>
          <a:xfrm>
            <a:off x="8458200" y="4669459"/>
            <a:ext cx="382800" cy="210900"/>
          </a:xfrm>
          <a:prstGeom prst="rect">
            <a:avLst/>
          </a:prstGeom>
          <a:solidFill>
            <a:srgbClr val="F2F2F5"/>
          </a:solidFill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G-SLIDE OPT-8">
  <p:cSld name="IMG-SLIDE OPT-8 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>
            <a:spLocks noGrp="1"/>
          </p:cNvSpPr>
          <p:nvPr>
            <p:ph type="title"/>
          </p:nvPr>
        </p:nvSpPr>
        <p:spPr>
          <a:xfrm>
            <a:off x="438150" y="285706"/>
            <a:ext cx="27243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300"/>
              <a:buFont typeface="Helvetica Neue"/>
              <a:buNone/>
              <a:defRPr sz="2300" b="1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5"/>
          <p:cNvSpPr>
            <a:spLocks noGrp="1"/>
          </p:cNvSpPr>
          <p:nvPr>
            <p:ph type="pic" idx="2"/>
          </p:nvPr>
        </p:nvSpPr>
        <p:spPr>
          <a:xfrm>
            <a:off x="0" y="1200150"/>
            <a:ext cx="4572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9" name="Google Shape;149;p35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6700" y="4474429"/>
            <a:ext cx="1371604" cy="6096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5"/>
          <p:cNvSpPr txBox="1">
            <a:spLocks noGrp="1"/>
          </p:cNvSpPr>
          <p:nvPr>
            <p:ph type="sldNum" idx="12"/>
          </p:nvPr>
        </p:nvSpPr>
        <p:spPr>
          <a:xfrm>
            <a:off x="8458200" y="4669459"/>
            <a:ext cx="382800" cy="210900"/>
          </a:xfrm>
          <a:prstGeom prst="rect">
            <a:avLst/>
          </a:prstGeom>
          <a:solidFill>
            <a:srgbClr val="F2F2F5"/>
          </a:solidFill>
          <a:ln w="952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2850" tIns="22850" rIns="22850" bIns="2285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1000"/>
              <a:buFont typeface="Helvetica Neue"/>
              <a:buNone/>
              <a:defRPr sz="10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 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 txBox="1">
            <a:spLocks noGrp="1"/>
          </p:cNvSpPr>
          <p:nvPr>
            <p:ph type="title"/>
          </p:nvPr>
        </p:nvSpPr>
        <p:spPr>
          <a:xfrm>
            <a:off x="161925" y="110613"/>
            <a:ext cx="8829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8591"/>
              </a:buClr>
              <a:buSzPts val="1500"/>
              <a:buFont typeface="Helvetica Neue"/>
              <a:buNone/>
              <a:defRPr sz="1500">
                <a:solidFill>
                  <a:srgbClr val="85859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 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 txBox="1">
            <a:spLocks noGrp="1"/>
          </p:cNvSpPr>
          <p:nvPr>
            <p:ph type="body" idx="1"/>
          </p:nvPr>
        </p:nvSpPr>
        <p:spPr>
          <a:xfrm>
            <a:off x="457200" y="999875"/>
            <a:ext cx="8229600" cy="3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7"/>
          <p:cNvSpPr txBox="1">
            <a:spLocks noGrp="1"/>
          </p:cNvSpPr>
          <p:nvPr>
            <p:ph type="title"/>
          </p:nvPr>
        </p:nvSpPr>
        <p:spPr>
          <a:xfrm>
            <a:off x="457200" y="154865"/>
            <a:ext cx="82296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3300"/>
              <a:buFont typeface="Helvetica Neue"/>
              <a:buNone/>
              <a:defRPr sz="33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 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>
            <a:spLocks noGrp="1"/>
          </p:cNvSpPr>
          <p:nvPr>
            <p:ph type="body" idx="1"/>
          </p:nvPr>
        </p:nvSpPr>
        <p:spPr>
          <a:xfrm>
            <a:off x="457200" y="999875"/>
            <a:ext cx="8229600" cy="3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2100"/>
              <a:buChar char="•"/>
              <a:defRPr sz="2100"/>
            </a:lvl1pPr>
            <a:lvl2pPr marL="914400" lvl="1" indent="-3619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2100"/>
              <a:buChar char="•"/>
              <a:defRPr sz="2100"/>
            </a:lvl2pPr>
            <a:lvl3pPr marL="1371600" lvl="2" indent="-3619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2100"/>
              <a:buChar char="•"/>
              <a:defRPr sz="2100"/>
            </a:lvl3pPr>
            <a:lvl4pPr marL="1828800" lvl="3" indent="-3619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2100"/>
              <a:buChar char="•"/>
              <a:defRPr sz="2100"/>
            </a:lvl4pPr>
            <a:lvl5pPr marL="2286000" lvl="4" indent="-3619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2100"/>
              <a:buChar char="•"/>
              <a:defRPr sz="2100"/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38" descr="Pictur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388" y="4772874"/>
            <a:ext cx="1798125" cy="23013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8"/>
          <p:cNvSpPr txBox="1">
            <a:spLocks noGrp="1"/>
          </p:cNvSpPr>
          <p:nvPr>
            <p:ph type="title"/>
          </p:nvPr>
        </p:nvSpPr>
        <p:spPr>
          <a:xfrm>
            <a:off x="457200" y="154865"/>
            <a:ext cx="82296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3300"/>
              <a:buFont typeface="Helvetica Neue"/>
              <a:buNone/>
              <a:defRPr sz="33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 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>
            <a:spLocks noGrp="1"/>
          </p:cNvSpPr>
          <p:nvPr>
            <p:ph type="body" idx="1"/>
          </p:nvPr>
        </p:nvSpPr>
        <p:spPr>
          <a:xfrm>
            <a:off x="457200" y="999875"/>
            <a:ext cx="8229600" cy="3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2000"/>
              <a:buChar char="•"/>
              <a:defRPr/>
            </a:lvl1pPr>
            <a:lvl2pPr marL="91440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20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2000"/>
              <a:buChar char="•"/>
              <a:defRPr/>
            </a:lvl3pPr>
            <a:lvl4pPr marL="1828800" lvl="3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2000"/>
              <a:buChar char="•"/>
              <a:defRPr/>
            </a:lvl4pPr>
            <a:lvl5pPr marL="2286000" lvl="4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61616"/>
              </a:buClr>
              <a:buSzPts val="2000"/>
              <a:buChar char="•"/>
              <a:defRPr/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pic>
        <p:nvPicPr>
          <p:cNvPr id="165" name="Google Shape;165;p39" descr="Pictur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387" y="4772874"/>
            <a:ext cx="1798125" cy="23013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9"/>
          <p:cNvSpPr txBox="1">
            <a:spLocks noGrp="1"/>
          </p:cNvSpPr>
          <p:nvPr>
            <p:ph type="title"/>
          </p:nvPr>
        </p:nvSpPr>
        <p:spPr>
          <a:xfrm>
            <a:off x="457200" y="154865"/>
            <a:ext cx="82296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3300"/>
              <a:buFont typeface="Helvetica Neue"/>
              <a:buNone/>
              <a:defRPr sz="33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5200"/>
              <a:buFont typeface="Helvetica Neue"/>
              <a:buNone/>
              <a:defRPr sz="52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0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800"/>
              <a:buFont typeface="Helvetica Neue"/>
              <a:buNone/>
              <a:defRPr sz="28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800"/>
              <a:buFont typeface="Helvetica Neue"/>
              <a:buNone/>
              <a:defRPr sz="28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800"/>
              <a:buFont typeface="Helvetica Neue"/>
              <a:buNone/>
              <a:defRPr sz="28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800"/>
              <a:buFont typeface="Helvetica Neue"/>
              <a:buNone/>
              <a:defRPr sz="28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800"/>
              <a:buFont typeface="Helvetica Neue"/>
              <a:buNone/>
              <a:defRPr sz="28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0"/>
          <p:cNvSpPr txBox="1">
            <a:spLocks noGrp="1"/>
          </p:cNvSpPr>
          <p:nvPr>
            <p:ph type="sldNum" idx="12"/>
          </p:nvPr>
        </p:nvSpPr>
        <p:spPr>
          <a:xfrm>
            <a:off x="8627840" y="4669900"/>
            <a:ext cx="3933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>
  <p:cSld name="Title and 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3300"/>
              <a:buFont typeface="Helvetica Neue"/>
              <a:buNone/>
              <a:defRPr sz="33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100"/>
              <a:buChar char="●"/>
              <a:defRPr sz="21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100"/>
              <a:buChar char="○"/>
              <a:defRPr sz="21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100"/>
              <a:buChar char="■"/>
              <a:defRPr sz="21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100"/>
              <a:buChar char="●"/>
              <a:defRPr sz="21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100"/>
              <a:buChar char="○"/>
              <a:defRPr sz="21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1"/>
          <p:cNvSpPr txBox="1">
            <a:spLocks noGrp="1"/>
          </p:cNvSpPr>
          <p:nvPr>
            <p:ph type="sldNum" idx="12"/>
          </p:nvPr>
        </p:nvSpPr>
        <p:spPr>
          <a:xfrm>
            <a:off x="8627840" y="4669901"/>
            <a:ext cx="3933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>
  <p:cSld name="Title and body 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3300"/>
              <a:buFont typeface="Helvetica Neue"/>
              <a:buNone/>
              <a:defRPr sz="33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100"/>
              <a:buChar char="●"/>
              <a:defRPr sz="21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100"/>
              <a:buChar char="○"/>
              <a:defRPr sz="21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100"/>
              <a:buChar char="■"/>
              <a:defRPr sz="21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100"/>
              <a:buChar char="●"/>
              <a:defRPr sz="21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91B"/>
              </a:buClr>
              <a:buSzPts val="2100"/>
              <a:buChar char="○"/>
              <a:defRPr sz="2100">
                <a:solidFill>
                  <a:srgbClr val="0A091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sldNum" idx="12"/>
          </p:nvPr>
        </p:nvSpPr>
        <p:spPr>
          <a:xfrm>
            <a:off x="8627840" y="4669900"/>
            <a:ext cx="3933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>
            <a:spLocks noGrp="1"/>
          </p:cNvSpPr>
          <p:nvPr>
            <p:ph type="title"/>
          </p:nvPr>
        </p:nvSpPr>
        <p:spPr>
          <a:xfrm>
            <a:off x="1143000" y="84177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3"/>
          <p:cNvSpPr txBox="1">
            <a:spLocks noGrp="1"/>
          </p:cNvSpPr>
          <p:nvPr>
            <p:ph type="body" idx="1"/>
          </p:nvPr>
        </p:nvSpPr>
        <p:spPr>
          <a:xfrm>
            <a:off x="1143000" y="2701527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>
                <a:solidFill>
                  <a:srgbClr val="000000"/>
                </a:solidFill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>
                <a:solidFill>
                  <a:srgbClr val="000000"/>
                </a:solidFill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>
                <a:solidFill>
                  <a:srgbClr val="000000"/>
                </a:solidFill>
              </a:defRPr>
            </a:lvl3pPr>
            <a:lvl4pPr marL="182880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>
                <a:solidFill>
                  <a:srgbClr val="000000"/>
                </a:solidFill>
              </a:defRPr>
            </a:lvl4pPr>
            <a:lvl5pPr marL="228600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>
                <a:solidFill>
                  <a:srgbClr val="000000"/>
                </a:solidFill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43"/>
          <p:cNvSpPr txBox="1">
            <a:spLocks noGrp="1"/>
          </p:cNvSpPr>
          <p:nvPr>
            <p:ph type="sldNum" idx="12"/>
          </p:nvPr>
        </p:nvSpPr>
        <p:spPr>
          <a:xfrm>
            <a:off x="8284073" y="4796834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 5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</a:defRPr>
            </a:lvl1pPr>
            <a:lvl2pPr marL="914400" lvl="1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</a:defRPr>
            </a:lvl2pPr>
            <a:lvl3pPr marL="1371600" lvl="2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</a:defRPr>
            </a:lvl3pPr>
            <a:lvl4pPr marL="1828800" lvl="3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</a:defRPr>
            </a:lvl4pPr>
            <a:lvl5pPr marL="2286000" lvl="4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44"/>
          <p:cNvSpPr txBox="1">
            <a:spLocks noGrp="1"/>
          </p:cNvSpPr>
          <p:nvPr>
            <p:ph type="sldNum" idx="12"/>
          </p:nvPr>
        </p:nvSpPr>
        <p:spPr>
          <a:xfrm>
            <a:off x="8284073" y="4796834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 txBox="1">
            <a:spLocks noGrp="1"/>
          </p:cNvSpPr>
          <p:nvPr>
            <p:ph type="title"/>
          </p:nvPr>
        </p:nvSpPr>
        <p:spPr>
          <a:xfrm>
            <a:off x="623887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body" idx="1"/>
          </p:nvPr>
        </p:nvSpPr>
        <p:spPr>
          <a:xfrm>
            <a:off x="623887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sldNum" idx="12"/>
          </p:nvPr>
        </p:nvSpPr>
        <p:spPr>
          <a:xfrm>
            <a:off x="8284073" y="4796834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6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</a:defRPr>
            </a:lvl1pPr>
            <a:lvl2pPr marL="914400" lvl="1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</a:defRPr>
            </a:lvl2pPr>
            <a:lvl3pPr marL="1371600" lvl="2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</a:defRPr>
            </a:lvl3pPr>
            <a:lvl4pPr marL="1828800" lvl="3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</a:defRPr>
            </a:lvl4pPr>
            <a:lvl5pPr marL="2286000" lvl="4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46"/>
          <p:cNvSpPr txBox="1">
            <a:spLocks noGrp="1"/>
          </p:cNvSpPr>
          <p:nvPr>
            <p:ph type="sldNum" idx="12"/>
          </p:nvPr>
        </p:nvSpPr>
        <p:spPr>
          <a:xfrm>
            <a:off x="8284073" y="4796834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>
            <a:spLocks noGrp="1"/>
          </p:cNvSpPr>
          <p:nvPr>
            <p:ph type="title"/>
          </p:nvPr>
        </p:nvSpPr>
        <p:spPr>
          <a:xfrm>
            <a:off x="629841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7"/>
          <p:cNvSpPr txBox="1">
            <a:spLocks noGrp="1"/>
          </p:cNvSpPr>
          <p:nvPr>
            <p:ph type="body" idx="1"/>
          </p:nvPr>
        </p:nvSpPr>
        <p:spPr>
          <a:xfrm>
            <a:off x="629841" y="1260871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>
                <a:solidFill>
                  <a:srgbClr val="000000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>
                <a:solidFill>
                  <a:srgbClr val="000000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>
                <a:solidFill>
                  <a:srgbClr val="000000"/>
                </a:solidFill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47"/>
          <p:cNvSpPr txBox="1">
            <a:spLocks noGrp="1"/>
          </p:cNvSpPr>
          <p:nvPr>
            <p:ph type="body" idx="2"/>
          </p:nvPr>
        </p:nvSpPr>
        <p:spPr>
          <a:xfrm>
            <a:off x="4629150" y="1260871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47"/>
          <p:cNvSpPr txBox="1">
            <a:spLocks noGrp="1"/>
          </p:cNvSpPr>
          <p:nvPr>
            <p:ph type="sldNum" idx="12"/>
          </p:nvPr>
        </p:nvSpPr>
        <p:spPr>
          <a:xfrm>
            <a:off x="8284073" y="4796834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 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8"/>
          <p:cNvSpPr txBox="1">
            <a:spLocks noGrp="1"/>
          </p:cNvSpPr>
          <p:nvPr>
            <p:ph type="sldNum" idx="12"/>
          </p:nvPr>
        </p:nvSpPr>
        <p:spPr>
          <a:xfrm>
            <a:off x="8284073" y="4796834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9"/>
          <p:cNvSpPr txBox="1">
            <a:spLocks noGrp="1"/>
          </p:cNvSpPr>
          <p:nvPr>
            <p:ph type="sldNum" idx="12"/>
          </p:nvPr>
        </p:nvSpPr>
        <p:spPr>
          <a:xfrm>
            <a:off x="8284073" y="4796834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body" idx="1"/>
          </p:nvPr>
        </p:nvSpPr>
        <p:spPr>
          <a:xfrm>
            <a:off x="3887391" y="740568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2pPr>
            <a:lvl3pPr marL="1371600" lvl="2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3pPr>
            <a:lvl4pPr marL="182880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4pPr>
            <a:lvl5pPr marL="228600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50"/>
          <p:cNvSpPr txBox="1">
            <a:spLocks noGrp="1"/>
          </p:cNvSpPr>
          <p:nvPr>
            <p:ph type="body" idx="2"/>
          </p:nvPr>
        </p:nvSpPr>
        <p:spPr>
          <a:xfrm>
            <a:off x="62984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50"/>
          <p:cNvSpPr txBox="1">
            <a:spLocks noGrp="1"/>
          </p:cNvSpPr>
          <p:nvPr>
            <p:ph type="sldNum" idx="12"/>
          </p:nvPr>
        </p:nvSpPr>
        <p:spPr>
          <a:xfrm>
            <a:off x="8284073" y="4796834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 0">
  <p:cSld name="Content with Caption 0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1"/>
          <p:cNvSpPr txBox="1">
            <a:spLocks noGrp="1"/>
          </p:cNvSpPr>
          <p:nvPr>
            <p:ph type="body" idx="1"/>
          </p:nvPr>
        </p:nvSpPr>
        <p:spPr>
          <a:xfrm>
            <a:off x="3887391" y="740568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1pPr>
            <a:lvl2pPr marL="914400" lvl="1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2pPr>
            <a:lvl3pPr marL="1371600" lvl="2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3pPr>
            <a:lvl4pPr marL="182880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4pPr>
            <a:lvl5pPr marL="228600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51"/>
          <p:cNvSpPr txBox="1">
            <a:spLocks noGrp="1"/>
          </p:cNvSpPr>
          <p:nvPr>
            <p:ph type="body" idx="2"/>
          </p:nvPr>
        </p:nvSpPr>
        <p:spPr>
          <a:xfrm>
            <a:off x="62984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51"/>
          <p:cNvSpPr txBox="1">
            <a:spLocks noGrp="1"/>
          </p:cNvSpPr>
          <p:nvPr>
            <p:ph type="sldNum" idx="12"/>
          </p:nvPr>
        </p:nvSpPr>
        <p:spPr>
          <a:xfrm>
            <a:off x="8284073" y="4796834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2"/>
          <p:cNvSpPr>
            <a:spLocks noGrp="1"/>
          </p:cNvSpPr>
          <p:nvPr>
            <p:ph type="pic" idx="2"/>
          </p:nvPr>
        </p:nvSpPr>
        <p:spPr>
          <a:xfrm>
            <a:off x="3887391" y="740568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5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>
                <a:solidFill>
                  <a:srgbClr val="000000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>
                <a:solidFill>
                  <a:srgbClr val="000000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>
                <a:solidFill>
                  <a:srgbClr val="000000"/>
                </a:solidFill>
              </a:defRPr>
            </a:lvl5pPr>
            <a:lvl6pPr marL="274320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52"/>
          <p:cNvSpPr txBox="1">
            <a:spLocks noGrp="1"/>
          </p:cNvSpPr>
          <p:nvPr>
            <p:ph type="sldNum" idx="12"/>
          </p:nvPr>
        </p:nvSpPr>
        <p:spPr>
          <a:xfrm>
            <a:off x="8284073" y="4796834"/>
            <a:ext cx="2313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3 Up">
  <p:cSld name="Photo - 3 Up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3"/>
          <p:cNvSpPr>
            <a:spLocks noGrp="1"/>
          </p:cNvSpPr>
          <p:nvPr>
            <p:ph type="pic" idx="2"/>
          </p:nvPr>
        </p:nvSpPr>
        <p:spPr>
          <a:xfrm>
            <a:off x="4665761" y="2650929"/>
            <a:ext cx="3194700" cy="21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53"/>
          <p:cNvSpPr>
            <a:spLocks noGrp="1"/>
          </p:cNvSpPr>
          <p:nvPr>
            <p:ph type="pic" idx="3"/>
          </p:nvPr>
        </p:nvSpPr>
        <p:spPr>
          <a:xfrm>
            <a:off x="4572000" y="467620"/>
            <a:ext cx="3094200" cy="20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Google Shape;224;p53"/>
          <p:cNvSpPr>
            <a:spLocks noGrp="1"/>
          </p:cNvSpPr>
          <p:nvPr>
            <p:ph type="pic" idx="4"/>
          </p:nvPr>
        </p:nvSpPr>
        <p:spPr>
          <a:xfrm>
            <a:off x="-109389" y="468808"/>
            <a:ext cx="63156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53"/>
          <p:cNvSpPr txBox="1">
            <a:spLocks noGrp="1"/>
          </p:cNvSpPr>
          <p:nvPr>
            <p:ph type="sldNum" idx="12"/>
          </p:nvPr>
        </p:nvSpPr>
        <p:spPr>
          <a:xfrm>
            <a:off x="4471961" y="4878958"/>
            <a:ext cx="1935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457200" y="999875"/>
            <a:ext cx="8229600" cy="3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8" name="Google Shape;68;p17" descr="Google Shape;18;p3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205387" y="4772874"/>
            <a:ext cx="1798125" cy="23013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457200" y="154865"/>
            <a:ext cx="82296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4"/>
          <p:cNvPicPr preferRelativeResize="0"/>
          <p:nvPr/>
        </p:nvPicPr>
        <p:blipFill rotWithShape="1">
          <a:blip r:embed="rId3">
            <a:alphaModFix/>
          </a:blip>
          <a:srcRect l="2879" t="3122" r="73520" b="80684"/>
          <a:stretch/>
        </p:blipFill>
        <p:spPr>
          <a:xfrm>
            <a:off x="3498742" y="1280075"/>
            <a:ext cx="1941748" cy="122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4"/>
          <p:cNvPicPr preferRelativeResize="0"/>
          <p:nvPr/>
        </p:nvPicPr>
        <p:blipFill rotWithShape="1">
          <a:blip r:embed="rId3">
            <a:alphaModFix/>
          </a:blip>
          <a:srcRect l="26433" t="3122" r="49965" b="80684"/>
          <a:stretch/>
        </p:blipFill>
        <p:spPr>
          <a:xfrm>
            <a:off x="507325" y="2957878"/>
            <a:ext cx="1941760" cy="122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4"/>
          <p:cNvPicPr preferRelativeResize="0"/>
          <p:nvPr/>
        </p:nvPicPr>
        <p:blipFill rotWithShape="1">
          <a:blip r:embed="rId3">
            <a:alphaModFix/>
          </a:blip>
          <a:srcRect l="50035" t="3122" r="26364" b="80684"/>
          <a:stretch/>
        </p:blipFill>
        <p:spPr>
          <a:xfrm>
            <a:off x="2655917" y="2957348"/>
            <a:ext cx="1941747" cy="122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4"/>
          <p:cNvPicPr preferRelativeResize="0"/>
          <p:nvPr/>
        </p:nvPicPr>
        <p:blipFill rotWithShape="1">
          <a:blip r:embed="rId3">
            <a:alphaModFix/>
          </a:blip>
          <a:srcRect l="73773" t="3122" r="3123" b="80684"/>
          <a:stretch/>
        </p:blipFill>
        <p:spPr>
          <a:xfrm>
            <a:off x="4863771" y="2957339"/>
            <a:ext cx="1900753" cy="12214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54"/>
          <p:cNvCxnSpPr>
            <a:stCxn id="230" idx="2"/>
            <a:endCxn id="231" idx="0"/>
          </p:cNvCxnSpPr>
          <p:nvPr/>
        </p:nvCxnSpPr>
        <p:spPr>
          <a:xfrm rot="5400000">
            <a:off x="2745815" y="1234017"/>
            <a:ext cx="456300" cy="29913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54"/>
          <p:cNvCxnSpPr>
            <a:stCxn id="230" idx="2"/>
            <a:endCxn id="233" idx="0"/>
          </p:cNvCxnSpPr>
          <p:nvPr/>
        </p:nvCxnSpPr>
        <p:spPr>
          <a:xfrm rot="-5400000" flipH="1">
            <a:off x="4914065" y="2057067"/>
            <a:ext cx="455700" cy="1344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54"/>
          <p:cNvCxnSpPr>
            <a:endCxn id="232" idx="0"/>
          </p:cNvCxnSpPr>
          <p:nvPr/>
        </p:nvCxnSpPr>
        <p:spPr>
          <a:xfrm>
            <a:off x="3625891" y="2717348"/>
            <a:ext cx="900" cy="2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7" name="Google Shape;237;p54"/>
          <p:cNvPicPr preferRelativeResize="0"/>
          <p:nvPr/>
        </p:nvPicPr>
        <p:blipFill rotWithShape="1">
          <a:blip r:embed="rId4">
            <a:alphaModFix/>
          </a:blip>
          <a:srcRect l="74995" t="12212" b="71921"/>
          <a:stretch/>
        </p:blipFill>
        <p:spPr>
          <a:xfrm>
            <a:off x="6911275" y="2957875"/>
            <a:ext cx="1816351" cy="119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54"/>
          <p:cNvCxnSpPr>
            <a:stCxn id="230" idx="2"/>
            <a:endCxn id="237" idx="0"/>
          </p:cNvCxnSpPr>
          <p:nvPr/>
        </p:nvCxnSpPr>
        <p:spPr>
          <a:xfrm rot="-5400000" flipH="1">
            <a:off x="5916365" y="1054767"/>
            <a:ext cx="456300" cy="3349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54"/>
          <p:cNvSpPr txBox="1"/>
          <p:nvPr/>
        </p:nvSpPr>
        <p:spPr>
          <a:xfrm>
            <a:off x="990100" y="166350"/>
            <a:ext cx="72603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A86E8"/>
                </a:solidFill>
              </a:rPr>
              <a:t>NER in Healthcare </a:t>
            </a:r>
            <a:endParaRPr sz="36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5"/>
          <p:cNvPicPr preferRelativeResize="0"/>
          <p:nvPr/>
        </p:nvPicPr>
        <p:blipFill rotWithShape="1">
          <a:blip r:embed="rId3">
            <a:alphaModFix/>
          </a:blip>
          <a:srcRect t="12464" r="49957"/>
          <a:stretch/>
        </p:blipFill>
        <p:spPr>
          <a:xfrm>
            <a:off x="4091775" y="101300"/>
            <a:ext cx="4915275" cy="50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5"/>
          <p:cNvSpPr txBox="1"/>
          <p:nvPr/>
        </p:nvSpPr>
        <p:spPr>
          <a:xfrm>
            <a:off x="314250" y="218700"/>
            <a:ext cx="4099500" cy="4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4A86E8"/>
                </a:solidFill>
              </a:rPr>
              <a:t>Clinical Named Entity Recognition (NER)</a:t>
            </a:r>
            <a:endParaRPr sz="3000">
              <a:solidFill>
                <a:srgbClr val="4A86E8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➢"/>
            </a:pPr>
            <a:r>
              <a:rPr lang="en-GB" sz="2000">
                <a:solidFill>
                  <a:srgbClr val="666666"/>
                </a:solidFill>
              </a:rPr>
              <a:t>Extract structured data from free text</a:t>
            </a:r>
            <a:endParaRPr sz="200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000"/>
              <a:buChar char="➢"/>
            </a:pPr>
            <a:r>
              <a:rPr lang="en-GB" sz="2000">
                <a:solidFill>
                  <a:srgbClr val="666666"/>
                </a:solidFill>
              </a:rPr>
              <a:t>Automate record keeping &amp; abstraction  process </a:t>
            </a:r>
            <a:endParaRPr sz="200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000"/>
              <a:buChar char="➢"/>
            </a:pPr>
            <a:r>
              <a:rPr lang="en-GB" sz="2000">
                <a:solidFill>
                  <a:srgbClr val="666666"/>
                </a:solidFill>
              </a:rPr>
              <a:t>Feeding downstream tasks </a:t>
            </a:r>
            <a:endParaRPr sz="2000">
              <a:solidFill>
                <a:srgbClr val="666666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2000"/>
              <a:buChar char="➢"/>
            </a:pPr>
            <a:r>
              <a:rPr lang="en-GB" sz="2000">
                <a:solidFill>
                  <a:srgbClr val="666666"/>
                </a:solidFill>
              </a:rPr>
              <a:t>Features for ML models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7" descr="Google Shape;10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5275" y="313875"/>
            <a:ext cx="2818725" cy="47166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57"/>
          <p:cNvGraphicFramePr/>
          <p:nvPr/>
        </p:nvGraphicFramePr>
        <p:xfrm>
          <a:off x="3860947" y="299040"/>
          <a:ext cx="5234350" cy="4761110"/>
        </p:xfrm>
        <a:graphic>
          <a:graphicData uri="http://schemas.openxmlformats.org/drawingml/2006/table">
            <a:tbl>
              <a:tblPr firstRow="1" firstCol="1" bandRow="1">
                <a:noFill/>
                <a:tableStyleId>{98806656-9DB2-4CEC-969E-38598FD19362}</a:tableStyleId>
              </a:tblPr>
              <a:tblGrid>
                <a:gridCol w="153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</a:rPr>
                        <a:t>NLP Feature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</a:rPr>
                        <a:t>Spark NLP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</a:rPr>
                        <a:t>spaCy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</a:rPr>
                        <a:t>NLTK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</a:rPr>
                        <a:t>CoreNLP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FFFFFF"/>
                          </a:solidFill>
                        </a:rPr>
                        <a:t>Hugging Face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Tokenization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Sentence segmentation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Steeming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Lemmatization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POS tagging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Entity recognition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Dep parser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Text matcher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Date matcher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Sentiment detector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3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Text classification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Spell checker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Language detector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Keyword extraction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No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Pretrained models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FFFFFF"/>
                          </a:solidFill>
                        </a:rPr>
                        <a:t>Trainable models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D1B1C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>
                          <a:solidFill>
                            <a:srgbClr val="0D1B1C"/>
                          </a:solidFill>
                        </a:rPr>
                        <a:t>Yes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59" name="Google Shape;259;p57"/>
          <p:cNvSpPr txBox="1"/>
          <p:nvPr/>
        </p:nvSpPr>
        <p:spPr>
          <a:xfrm>
            <a:off x="338674" y="570700"/>
            <a:ext cx="76680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2800"/>
              <a:buFont typeface="Montserrat"/>
              <a:buNone/>
            </a:pPr>
            <a:r>
              <a:rPr lang="en-GB" sz="2800" b="1" i="0" u="none" strike="noStrike" cap="none">
                <a:solidFill>
                  <a:srgbClr val="3C2782"/>
                </a:solidFill>
                <a:latin typeface="Montserrat"/>
                <a:ea typeface="Montserrat"/>
                <a:cs typeface="Montserrat"/>
                <a:sym typeface="Montserrat"/>
              </a:rPr>
              <a:t>Spark NLP</a:t>
            </a:r>
            <a:endParaRPr/>
          </a:p>
        </p:txBody>
      </p:sp>
      <p:sp>
        <p:nvSpPr>
          <p:cNvPr id="260" name="Google Shape;260;p57"/>
          <p:cNvSpPr txBox="1"/>
          <p:nvPr/>
        </p:nvSpPr>
        <p:spPr>
          <a:xfrm>
            <a:off x="298425" y="1356449"/>
            <a:ext cx="2148600" cy="14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Helvetica Neue"/>
              <a:buNone/>
            </a:pPr>
            <a:endParaRPr sz="1400" b="0" i="0" u="none" strike="noStrike" cap="none">
              <a:solidFill>
                <a:srgbClr val="0D1B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Helvetica Neue"/>
              <a:buNone/>
            </a:pPr>
            <a:endParaRPr sz="1400" b="0" i="0" u="none" strike="noStrike" cap="none">
              <a:solidFill>
                <a:srgbClr val="0D1B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Helvetica Neue"/>
              <a:buNone/>
            </a:pPr>
            <a:endParaRPr sz="1400" b="0" i="0" u="none" strike="noStrike" cap="none">
              <a:solidFill>
                <a:srgbClr val="0D1B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200"/>
              <a:buFont typeface="Helvetica Neue"/>
              <a:buNone/>
            </a:pPr>
            <a:endParaRPr sz="1400" b="0" i="0" u="none" strike="noStrike" cap="none">
              <a:solidFill>
                <a:srgbClr val="0D1B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7"/>
          <p:cNvSpPr txBox="1"/>
          <p:nvPr/>
        </p:nvSpPr>
        <p:spPr>
          <a:xfrm>
            <a:off x="298425" y="1356449"/>
            <a:ext cx="3213900" cy="23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400"/>
              <a:buFont typeface="Helvetica Neue"/>
              <a:buChar char="●"/>
            </a:pPr>
            <a:r>
              <a:rPr lang="en-GB" sz="1400" b="1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73 total</a:t>
            </a:r>
            <a:r>
              <a:rPr lang="en-GB" sz="1400" b="0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releases</a:t>
            </a:r>
            <a:endParaRPr/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Release every </a:t>
            </a:r>
            <a:r>
              <a:rPr lang="en-GB" sz="1400" b="1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two weeks</a:t>
            </a:r>
            <a:r>
              <a:rPr lang="en-GB" sz="1400" b="0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 the past </a:t>
            </a:r>
            <a:r>
              <a:rPr lang="en-GB" sz="1400" b="1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 years</a:t>
            </a:r>
            <a:endParaRPr/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single </a:t>
            </a:r>
            <a:r>
              <a:rPr lang="en-GB" sz="1400" b="1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unified</a:t>
            </a:r>
            <a:r>
              <a:rPr lang="en-GB" sz="1400" b="0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library for all your </a:t>
            </a:r>
            <a:r>
              <a:rPr lang="en-GB" sz="1400" b="1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NLP/NLU</a:t>
            </a:r>
            <a:r>
              <a:rPr lang="en-GB" sz="1400" b="0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need</a:t>
            </a:r>
            <a:endParaRPr/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2782"/>
              </a:buClr>
              <a:buSzPts val="1400"/>
              <a:buFont typeface="Helvetica Neue"/>
              <a:buChar char="●"/>
            </a:pPr>
            <a:r>
              <a:rPr lang="en-GB" sz="1400" b="0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Active </a:t>
            </a:r>
            <a:r>
              <a:rPr lang="en-GB" sz="1400" b="1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community</a:t>
            </a:r>
            <a:r>
              <a:rPr lang="en-GB" sz="1400" b="0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on </a:t>
            </a:r>
            <a:r>
              <a:rPr lang="en-GB" sz="1400" b="1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Slack</a:t>
            </a:r>
            <a:r>
              <a:rPr lang="en-GB" sz="1400" b="0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and </a:t>
            </a:r>
            <a:r>
              <a:rPr lang="en-GB" sz="1400" b="1" i="0" u="none" strike="noStrike" cap="none">
                <a:solidFill>
                  <a:srgbClr val="3C278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GitHub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xPatterns General Use">
  <a:themeElements>
    <a:clrScheme name="xPatterns General Use">
      <a:dk1>
        <a:srgbClr val="0D1B1C"/>
      </a:dk1>
      <a:lt1>
        <a:srgbClr val="FFFFFF"/>
      </a:lt1>
      <a:dk2>
        <a:srgbClr val="A7A7A7"/>
      </a:dk2>
      <a:lt2>
        <a:srgbClr val="535353"/>
      </a:lt2>
      <a:accent1>
        <a:srgbClr val="366F79"/>
      </a:accent1>
      <a:accent2>
        <a:srgbClr val="6FCCDC"/>
      </a:accent2>
      <a:accent3>
        <a:srgbClr val="C5EBF1"/>
      </a:accent3>
      <a:accent4>
        <a:srgbClr val="974808"/>
      </a:accent4>
      <a:accent5>
        <a:srgbClr val="F47521"/>
      </a:accent5>
      <a:accent6>
        <a:srgbClr val="DCB08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Macintosh PowerPoint</Application>
  <PresentationFormat>On-screen Show (16:9)</PresentationFormat>
  <Paragraphs>116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Montserrat Light</vt:lpstr>
      <vt:lpstr>Montserrat</vt:lpstr>
      <vt:lpstr>Calibri</vt:lpstr>
      <vt:lpstr>Arial</vt:lpstr>
      <vt:lpstr>Helvetica Neue Light</vt:lpstr>
      <vt:lpstr>Helvetica Neue</vt:lpstr>
      <vt:lpstr>Simple Light</vt:lpstr>
      <vt:lpstr>xPatterns General Use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Galip Hicyilmaz</cp:lastModifiedBy>
  <cp:revision>1</cp:revision>
  <dcterms:modified xsi:type="dcterms:W3CDTF">2021-10-14T06:59:37Z</dcterms:modified>
</cp:coreProperties>
</file>